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9E28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4"/>
    <p:restoredTop sz="94831"/>
  </p:normalViewPr>
  <p:slideViewPr>
    <p:cSldViewPr snapToGrid="0" snapToObjects="1">
      <p:cViewPr varScale="1">
        <p:scale>
          <a:sx n="192" d="100"/>
          <a:sy n="192" d="100"/>
        </p:scale>
        <p:origin x="4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182571" cy="12101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0781" y="188843"/>
            <a:ext cx="639769" cy="4605407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176143"/>
            <a:ext cx="7344126" cy="460540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649" y="1008869"/>
            <a:ext cx="4072851" cy="3740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137" y="1015219"/>
            <a:ext cx="3961364" cy="37917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5FB26-10C5-5643-B207-ADB8171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63" y="987055"/>
            <a:ext cx="4086688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8CE032-E08C-544F-A891-62942055AC5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51909" y="980705"/>
            <a:ext cx="3972942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DB09D5-1E2B-D247-9961-25CB7D4B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E9789-F099-F74A-9FE8-C8502A52A16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81649" y="1423125"/>
            <a:ext cx="4072851" cy="332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58D2DF-DADA-C441-AEBD-289C0BFBC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137" y="1435099"/>
            <a:ext cx="3961364" cy="3371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79" y="185092"/>
            <a:ext cx="258917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079" y="185093"/>
            <a:ext cx="5357771" cy="451390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979" y="1189982"/>
            <a:ext cx="2589171" cy="3509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8" y="3886883"/>
            <a:ext cx="813906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038" y="126086"/>
            <a:ext cx="8128411" cy="36775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088" y="4375437"/>
            <a:ext cx="8139062" cy="286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20" y="996779"/>
            <a:ext cx="8105279" cy="3756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B9E2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1815F6-812A-C54E-805F-C52EC9E2C993}"/>
              </a:ext>
            </a:extLst>
          </p:cNvPr>
          <p:cNvSpPr txBox="1"/>
          <p:nvPr/>
        </p:nvSpPr>
        <p:spPr>
          <a:xfrm>
            <a:off x="95627" y="300645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>
                <a:solidFill>
                  <a:srgbClr val="DB9E28"/>
                </a:solidFill>
                <a:latin typeface="+mj-lt"/>
              </a:rPr>
              <a:t>Call to Action Location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B0D85F-56A4-4AF1-A293-A6AFF3D6EBAF}"/>
</file>

<file path=customXml/itemProps2.xml><?xml version="1.0" encoding="utf-8"?>
<ds:datastoreItem xmlns:ds="http://schemas.openxmlformats.org/officeDocument/2006/customXml" ds:itemID="{38669EF2-1A61-4B57-88D1-241E9587F91C}"/>
</file>

<file path=customXml/itemProps3.xml><?xml version="1.0" encoding="utf-8"?>
<ds:datastoreItem xmlns:ds="http://schemas.openxmlformats.org/officeDocument/2006/customXml" ds:itemID="{E9D4B284-1C46-4FB2-BB10-55970645F0B7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30</cp:revision>
  <dcterms:created xsi:type="dcterms:W3CDTF">2017-02-06T18:49:48Z</dcterms:created>
  <dcterms:modified xsi:type="dcterms:W3CDTF">2023-04-06T19:46:46Z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